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58" d="100"/>
          <a:sy n="58" d="100"/>
        </p:scale>
        <p:origin x="48" y="1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C56BF-DB58-E46E-9C7D-A6229DF15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11CB5FC-26CC-6BA5-5BE2-AE9FD3F9BE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A2F64B-94BA-FD15-0B06-B0964C9E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2F5BB2-68A6-D351-97D2-3F2B3167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2D5779-1B5A-0D50-18F5-A8C17ED5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89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59DD79-BEE6-02A9-A5EF-9C1C89A76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7B97A6-27E3-341F-BF7A-410BDE257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71833E-00A0-D370-8050-5954CA47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565C67-6789-58E0-B81B-3F65F109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9CC88D-D6F9-A214-49DB-39D3E0C55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39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7774C8A-8317-9BE3-BA3F-B5B9ABEA19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48FF2F-4687-C22E-417E-D138E45ED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9181D2-50C9-2196-2CE5-22B635FB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4E43C-F8A5-2CC5-C86F-F04D0939C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99121D-C026-AB4C-971D-5507A5C77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63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B4C41B-5F45-D108-59AC-7CC052926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E8F498-623D-FB0C-9CDD-617933678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6CB5F9-0F69-687C-9C97-C3FDC092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A69E84-583C-F49C-2A79-B771567D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5540A1-13A6-F582-FDFC-24D652150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95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243AE2-634F-49FD-F7BB-880BD5A4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D8A533-7AA9-A67D-3428-D3E7ED193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53A98C-F470-73B5-F145-029B3AFD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B6B054-FCD4-2FFF-7F0B-4783DB40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DE1705-4C50-A67F-9D16-DE15531F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75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D8FE58-3871-A43B-9A31-69F3932BD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990878-BD0F-9645-EF54-E590D2FED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94292D-8A9D-2F59-F52A-2480C1EE5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DAC126-C01D-B835-0770-5606072A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A37834-538F-9480-86C4-37571AF6E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C507FD0-A3AB-06D5-B847-57575598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94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1B523-95AF-4039-42D8-ED67082CC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C9ADB3-BAEA-BF9E-8861-6CF9426F4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164546-64A7-C5FD-EE1A-36455D312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48610B-F1AE-D8A2-AF18-3396C66AE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B1FBCF2-5C3D-546F-D0F8-B7CE3D76DF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A5083B-A834-43E6-94F4-359BBFB92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F0872D-5C01-31C4-E010-05FB587D2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1379A9-3441-1D96-DBFA-01DAE170E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67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F907EA-A587-E6D4-F0AC-8775B89F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1CE19A-7AE9-2303-3C25-9628742A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0ED542-F838-D70D-4701-3A00E33C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2DFAA2-7EE2-48A6-44D1-54BF4091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09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834401A-5CFE-C9CE-E6D6-7F65BA30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474F739-8FCF-93CB-7025-22C2F486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FC98FE-6AC0-DDD0-2EDA-C07A4F6F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00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97F29F-38D0-AFA7-E4E7-702A3240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C3386C-C79F-2CE9-75FB-E45A127BA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224F39-CC1F-D760-ED7E-DA45A5569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585303-2FAD-ADA4-D233-8A489B46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2F80C1-E042-4205-2628-9F71D9F2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3CE613-4DB9-05D5-E2C4-AAACF9D1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50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125E57-6891-57B7-ADFF-243351F69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3F149E-FF61-F958-6EE1-C6C3348D4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2949EB7-274F-4FDE-88B6-4B1E4F2D5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EC5E00-8D6E-1C2F-0ED0-F8DEC0E2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49AC7A-EF58-4A67-FF42-B9BDE9E6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2AC63D-17D9-3A7A-A42E-06EA458AC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8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242B91A-08B3-BF89-49EE-8FB93AB4D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DF1674-E03C-12E1-BA71-52ED04B5E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F9333A-C009-FA7D-ADF6-70F96C403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FDD7A4-14B0-4D5F-AE21-C06C0E1B3FE9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D0FA68-0B1E-781E-203B-62D681FB10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9CAC77-8B22-66C3-9D5A-46122A611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BA592-7B5A-465D-B357-C9C92B76A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3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39CDE97-84C0-D0E3-F6FD-0ECC6FB71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1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, 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4373615-935C-EFFC-9005-63FD4C0CE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1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2D34E19-5643-A795-2DB2-3DB7F1E90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53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591B642-B0B7-6FF1-CE23-E8F9F9FDC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C38A642-40EE-2106-DB8D-C697E3988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905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AEA1214-4F02-D72F-6047-FF7DA6A85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0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B26BBA3-7C21-556F-002B-1FA24A7DD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34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FCFCE4A-70ED-ABFF-0ADE-4664310310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69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山下 拓哉</dc:creator>
  <cp:lastModifiedBy>山下 拓哉</cp:lastModifiedBy>
  <cp:revision>1</cp:revision>
  <dcterms:created xsi:type="dcterms:W3CDTF">2025-07-02T00:41:11Z</dcterms:created>
  <dcterms:modified xsi:type="dcterms:W3CDTF">2025-07-02T00:43:55Z</dcterms:modified>
</cp:coreProperties>
</file>