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17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B72EB7-2F11-8D97-4902-C3F9A37683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5C2F1A3-97C1-BDE1-FDF3-F7C9A877B2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7C09C5-D040-3DA0-29B3-7CF3728C4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441BC-CF2E-458D-89E1-8ECC9713FC1E}" type="datetimeFigureOut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4481D4-70A2-1F80-79F3-F70218235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02C8D9-6744-8DE9-0CF5-08DB6CE4A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1A89-3E9F-4BB1-A1B6-AD61D9342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3861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C4A849-177D-6612-9569-6A795ADEE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09642DD-F3CE-44CB-28D0-13FD4BF1A5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09D27D-E573-D9D3-4B6E-4BBB32315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441BC-CF2E-458D-89E1-8ECC9713FC1E}" type="datetimeFigureOut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E1E13D-AC7A-9827-87D4-FB99A0374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70FCB9-BD49-A5F9-89A1-505CDBFC9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1A89-3E9F-4BB1-A1B6-AD61D9342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8449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0799B8-C24D-0CB9-F78B-8826FB945B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FFC207D-A5C3-76A5-FA61-9FCCA55750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52EDBB-E1BC-6899-5FDA-B7F756FB3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441BC-CF2E-458D-89E1-8ECC9713FC1E}" type="datetimeFigureOut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BD845F-5DB2-5FDF-B050-E4C08B735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106D83-1E77-0EF3-F54E-E90A351D3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1A89-3E9F-4BB1-A1B6-AD61D9342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5282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A42596-61BE-DADB-7585-DAACED13D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13C80A-13C2-47CA-0882-1FC4A7F9D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51E5FF-A50B-BB95-DA4E-7D1486DD1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441BC-CF2E-458D-89E1-8ECC9713FC1E}" type="datetimeFigureOut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9BA0626-1AC5-81A3-B01D-35CE0C696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21AF84-9A01-64DA-8FC7-61B8816FB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1A89-3E9F-4BB1-A1B6-AD61D9342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0433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432071-DDDE-E9BA-0D65-94A1E0670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029941C-5938-F82B-A89F-8F7D65FAAC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94FA6C-014E-9AC7-66EC-4B6957BB3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441BC-CF2E-458D-89E1-8ECC9713FC1E}" type="datetimeFigureOut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FB4251-646A-EA4D-9FAF-C71799900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6B3BA0-2965-4CE1-8A49-8936AB79B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1A89-3E9F-4BB1-A1B6-AD61D9342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80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247EC8-5701-ADFC-E39B-D171D1FCC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EAA696-BEDD-6767-4C67-DDCD88DFD7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5750ECD-5CA0-D870-97AE-391B18883A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856C5AA-3C91-CC84-C9BC-8CA2D4412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441BC-CF2E-458D-89E1-8ECC9713FC1E}" type="datetimeFigureOut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886F988-7D65-BC5E-F8F5-4196C4DFA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2520D6F-2940-4D5C-7941-2380F52FA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1A89-3E9F-4BB1-A1B6-AD61D9342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4527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8696E1-8378-C43B-3D52-C42BE3448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96DAFC6-CEC7-49D3-0CBD-9BD57CB04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4AE98F4-68F0-F5DC-6ACF-206153285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C609C1F-11E2-8C89-73A7-4264AE9A28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54B9E0F-E4EA-1359-6347-77D4C22E7F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D112722-8F59-35C0-6B91-B2B13C4FC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441BC-CF2E-458D-89E1-8ECC9713FC1E}" type="datetimeFigureOut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39306DC-136C-9A1C-9906-F0AAAF27E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9D859F1-E1A1-D422-3DCA-78C671D5D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1A89-3E9F-4BB1-A1B6-AD61D9342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966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A12355-A146-3E5A-7858-D96E5CAFE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8D500BB-8EEF-98F5-FF1E-8BD8D69EC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441BC-CF2E-458D-89E1-8ECC9713FC1E}" type="datetimeFigureOut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1D33D8C-7096-59BD-65E4-F726670FB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6892CF3-E92E-9AF7-2634-31A4375A5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1A89-3E9F-4BB1-A1B6-AD61D9342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2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4A838CF-2AB9-CAD5-A565-355D28935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441BC-CF2E-458D-89E1-8ECC9713FC1E}" type="datetimeFigureOut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F66CB01-9B84-8214-E55B-098BED3F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69A76C-506B-2705-3FE6-AFF610FDC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1A89-3E9F-4BB1-A1B6-AD61D9342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929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823B0F-DDA0-6412-DABE-B1DABE799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D04E2F4-CD2E-D310-FF05-04A94301A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9B589D1-D9B3-4F72-1157-6227EE755B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15555C2-BB97-12B1-FF2A-0992C44CC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441BC-CF2E-458D-89E1-8ECC9713FC1E}" type="datetimeFigureOut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BE47D1F-3013-8F41-7F95-6C58CAA7E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9225539-6084-771F-6396-87CFA0CD5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1A89-3E9F-4BB1-A1B6-AD61D9342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0590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CCF92B-D999-54A7-121C-39A60FBF3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FBD579F-022F-3E8B-6DC3-C998BA7DBC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108F005-1F61-F2F0-A710-DC8073AD8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38F719A-5342-E3D3-6457-BBE7380EB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441BC-CF2E-458D-89E1-8ECC9713FC1E}" type="datetimeFigureOut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A341B2A-373E-FA72-04B7-D29FAED5A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752EA48-E19C-D2DB-6CB5-81535AEBC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A1A89-3E9F-4BB1-A1B6-AD61D9342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3114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225C7FD-B914-D76C-CDE3-7BB84404C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3680528-6498-3E56-D976-778A31E09C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3ED54B-1B9A-ED13-3484-AD3C76569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D441BC-CF2E-458D-89E1-8ECC9713FC1E}" type="datetimeFigureOut">
              <a:rPr kumimoji="1" lang="ja-JP" altLang="en-US" smtClean="0"/>
              <a:t>2024/11/22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4B79A5D-7AFC-D234-D3F7-4B076C5F39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EA01FB-7158-8E98-7AC1-C1F9AE9F53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0A1A89-3E9F-4BB1-A1B6-AD61D9342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54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>
            <a:extLst>
              <a:ext uri="{FF2B5EF4-FFF2-40B4-BE49-F238E27FC236}">
                <a16:creationId xmlns:a16="http://schemas.microsoft.com/office/drawing/2014/main" id="{ED3968BC-C4E3-79CF-8C8D-7FDDF57064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9115" y="1383561"/>
            <a:ext cx="4724569" cy="1063028"/>
          </a:xfrm>
          <a:prstGeom prst="rect">
            <a:avLst/>
          </a:prstGeom>
        </p:spPr>
      </p:pic>
      <p:cxnSp>
        <p:nvCxnSpPr>
          <p:cNvPr id="26" name="Straight Connector 15">
            <a:extLst>
              <a:ext uri="{FF2B5EF4-FFF2-40B4-BE49-F238E27FC236}">
                <a16:creationId xmlns:a16="http://schemas.microsoft.com/office/drawing/2014/main" id="{91B6081D-D3E8-4209-B85B-EB1C655A6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1214" y="1111170"/>
            <a:ext cx="11040" cy="4645103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>
            <a:extLst>
              <a:ext uri="{FF2B5EF4-FFF2-40B4-BE49-F238E27FC236}">
                <a16:creationId xmlns:a16="http://schemas.microsoft.com/office/drawing/2014/main" id="{11994C12-D70B-1C43-CD4E-96D8C807F5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8316" y="1554189"/>
            <a:ext cx="4732940" cy="721773"/>
          </a:xfrm>
          <a:prstGeom prst="rect">
            <a:avLst/>
          </a:prstGeom>
        </p:spPr>
      </p:pic>
      <p:cxnSp>
        <p:nvCxnSpPr>
          <p:cNvPr id="27" name="Straight Connector 17">
            <a:extLst>
              <a:ext uri="{FF2B5EF4-FFF2-40B4-BE49-F238E27FC236}">
                <a16:creationId xmlns:a16="http://schemas.microsoft.com/office/drawing/2014/main" id="{28CA55E4-1295-45C8-BA05-5A9E705B74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03027" y="3428998"/>
            <a:ext cx="4188904" cy="1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19">
            <a:extLst>
              <a:ext uri="{FF2B5EF4-FFF2-40B4-BE49-F238E27FC236}">
                <a16:creationId xmlns:a16="http://schemas.microsoft.com/office/drawing/2014/main" id="{08C5794E-A9A1-4A23-AF68-C79A78223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610334" y="3428998"/>
            <a:ext cx="4188904" cy="1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図 4">
            <a:extLst>
              <a:ext uri="{FF2B5EF4-FFF2-40B4-BE49-F238E27FC236}">
                <a16:creationId xmlns:a16="http://schemas.microsoft.com/office/drawing/2014/main" id="{AB10FD5C-4F89-8836-3109-46198C8283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2894" y="3671316"/>
            <a:ext cx="3377011" cy="2545862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30A0AC5F-C7F9-89CE-4F40-2BA3B5E1466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4387"/>
          <a:stretch/>
        </p:blipFill>
        <p:spPr>
          <a:xfrm>
            <a:off x="7140733" y="3671316"/>
            <a:ext cx="3128105" cy="255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988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図 20" descr="黒い背景に白い文字がある&#10;&#10;低い精度で自動的に生成された説明">
            <a:extLst>
              <a:ext uri="{FF2B5EF4-FFF2-40B4-BE49-F238E27FC236}">
                <a16:creationId xmlns:a16="http://schemas.microsoft.com/office/drawing/2014/main" id="{DA6A92C6-ADDC-DABF-9680-A7DD8A613F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9115" y="1359939"/>
            <a:ext cx="4724569" cy="1110273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1B6081D-D3E8-4209-B85B-EB1C655A6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1214" y="1111170"/>
            <a:ext cx="11040" cy="4645103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>
            <a:extLst>
              <a:ext uri="{FF2B5EF4-FFF2-40B4-BE49-F238E27FC236}">
                <a16:creationId xmlns:a16="http://schemas.microsoft.com/office/drawing/2014/main" id="{C0D28392-2567-EF50-8408-9AE43F929B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8316" y="1577853"/>
            <a:ext cx="4732940" cy="674444"/>
          </a:xfrm>
          <a:prstGeom prst="rect">
            <a:avLst/>
          </a:prstGeom>
        </p:spPr>
      </p:pic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8CA55E4-1295-45C8-BA05-5A9E705B74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03027" y="3428998"/>
            <a:ext cx="4188904" cy="1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8C5794E-A9A1-4A23-AF68-C79A78223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610334" y="3428998"/>
            <a:ext cx="4188904" cy="1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図 13" descr="ロゴ&#10;&#10;自動的に生成された説明">
            <a:extLst>
              <a:ext uri="{FF2B5EF4-FFF2-40B4-BE49-F238E27FC236}">
                <a16:creationId xmlns:a16="http://schemas.microsoft.com/office/drawing/2014/main" id="{02CB8989-F7F2-3E91-4EFC-A1572C971A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6511" y="3671316"/>
            <a:ext cx="3169777" cy="2545862"/>
          </a:xfrm>
          <a:prstGeom prst="rect">
            <a:avLst/>
          </a:prstGeom>
        </p:spPr>
      </p:pic>
      <p:pic>
        <p:nvPicPr>
          <p:cNvPr id="16" name="図 15" descr="ロゴ&#10;&#10;自動的に生成された説明">
            <a:extLst>
              <a:ext uri="{FF2B5EF4-FFF2-40B4-BE49-F238E27FC236}">
                <a16:creationId xmlns:a16="http://schemas.microsoft.com/office/drawing/2014/main" id="{936A174B-CA7A-538F-23F3-43A7CD4709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8372" y="3671316"/>
            <a:ext cx="3132827" cy="255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357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ワイド画面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CLADS02</dc:creator>
  <cp:lastModifiedBy>CLADS02</cp:lastModifiedBy>
  <cp:revision>1</cp:revision>
  <dcterms:created xsi:type="dcterms:W3CDTF">2024-11-22T01:01:23Z</dcterms:created>
  <dcterms:modified xsi:type="dcterms:W3CDTF">2024-11-22T01:05:58Z</dcterms:modified>
</cp:coreProperties>
</file>